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0" r:id="rId4"/>
    <p:sldId id="268" r:id="rId5"/>
    <p:sldId id="269" r:id="rId6"/>
    <p:sldId id="271" r:id="rId7"/>
    <p:sldId id="274" r:id="rId8"/>
    <p:sldId id="273" r:id="rId9"/>
    <p:sldId id="272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785942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Toys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Blocks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Yoyo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Robot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Teddy bear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Doll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cars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three cars.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Transportation\Cartoons (A - Ca)\Cartoon 03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2643182"/>
            <a:ext cx="279875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Users\Rich\Documents\eslkidsworld.com\clip art\Transportation\Cartoons (A - Ca)\Cartoon 03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643182"/>
            <a:ext cx="279875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C:\Users\Rich\Documents\eslkidsworld.com\clip art\Transportation\Cartoons (A - Ca)\Cartoon 03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2714620"/>
            <a:ext cx="279875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teddy bear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three teddy bears.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Sl - Z)\Teddy Bear 4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2357430"/>
            <a:ext cx="1622425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Rich\Documents\eslkidsworld.com\clip art\Kids' Stuff\Toys (Sl - Z)\Teddy Bear 4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2357430"/>
            <a:ext cx="1622425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Rich\Documents\eslkidsworld.com\clip art\Kids' Stuff\Toys (Sl - Z)\Teddy Bear 4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16" y="2357430"/>
            <a:ext cx="1622425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doll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four dolls.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8" descr="C:\Users\Rich\Documents\eslkidsworld.com\clip art\Kids' Stuff\Toys (K - Sk)\Rag Doll - Girl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2786058"/>
            <a:ext cx="118745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:\Users\Rich\Documents\eslkidsworld.com\clip art\Kids' Stuff\Toys (K - Sk)\Rag Doll - Girl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2857496"/>
            <a:ext cx="118745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Rich\Documents\eslkidsworld.com\clip art\Kids' Stuff\Toys (K - Sk)\Rag Doll - Girl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2857496"/>
            <a:ext cx="118745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C:\Users\Rich\Documents\eslkidsworld.com\clip art\Kids' Stuff\Toys (K - Sk)\Rag Doll - Girl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206" y="2786058"/>
            <a:ext cx="118745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robot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one robot.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K - Sk)\Robot 6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71678"/>
            <a:ext cx="25527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ball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two balls.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A - J)\Beach Ball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2571744"/>
            <a:ext cx="16859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Rich\Documents\eslkidsworld.com\clip art\Kids' Stuff\Toys (A - J)\Beach Ball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2571744"/>
            <a:ext cx="16859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buses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three buses.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A - J)\Bus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2928934"/>
            <a:ext cx="2100262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Rich\Documents\eslkidsworld.com\clip art\Kids' Stuff\Toys (A - J)\Bus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3000372"/>
            <a:ext cx="2100262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Rich\Documents\eslkidsworld.com\clip art\Kids' Stuff\Toys (A - J)\Bus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3071810"/>
            <a:ext cx="2100262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block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six blocks.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A - J)\Blocks 0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2143116"/>
            <a:ext cx="3143271" cy="264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Rich\Documents\eslkidsworld.com\clip art\Kids' Stuff\Toys (A - J)\Blocks 0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2143116"/>
            <a:ext cx="3143271" cy="264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How many </a:t>
            </a:r>
            <a:r>
              <a:rPr lang="en-GB" altLang="en-US" dirty="0" smtClean="0">
                <a:latin typeface="Comic Sans MS" pitchFamily="66" charset="0"/>
              </a:rPr>
              <a:t>kite</a:t>
            </a:r>
            <a:r>
              <a:rPr lang="en-GB" altLang="en-US" dirty="0" smtClean="0">
                <a:latin typeface="Comic Sans MS" pitchFamily="66" charset="0"/>
              </a:rPr>
              <a:t>s do you have?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 have one kite.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Kids' Stuff\Toys (K - Sk)\Kite 2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2357430"/>
            <a:ext cx="368299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149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Toys</vt:lpstr>
      <vt:lpstr>How many cars do you have?</vt:lpstr>
      <vt:lpstr>How many teddy bears do you have?</vt:lpstr>
      <vt:lpstr>How many dolls do you have?</vt:lpstr>
      <vt:lpstr>How many robots do you have?</vt:lpstr>
      <vt:lpstr>How many balls do you have?</vt:lpstr>
      <vt:lpstr>How many buses do you have?</vt:lpstr>
      <vt:lpstr>How many blocks do you have?</vt:lpstr>
      <vt:lpstr>How many kites do you have?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Toys</dc:title>
  <dc:creator>ESL Puzzles</dc:creator>
  <cp:lastModifiedBy>Richard</cp:lastModifiedBy>
  <cp:revision>36</cp:revision>
  <dcterms:created xsi:type="dcterms:W3CDTF">2020-03-09T01:59:01Z</dcterms:created>
  <dcterms:modified xsi:type="dcterms:W3CDTF">2020-03-22T07:16:03Z</dcterms:modified>
</cp:coreProperties>
</file>